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77" r:id="rId19"/>
    <p:sldId id="282" r:id="rId20"/>
    <p:sldId id="272" r:id="rId21"/>
    <p:sldId id="274" r:id="rId22"/>
    <p:sldId id="275" r:id="rId23"/>
    <p:sldId id="271" r:id="rId24"/>
    <p:sldId id="270" r:id="rId25"/>
    <p:sldId id="261" r:id="rId26"/>
    <p:sldId id="267" r:id="rId27"/>
    <p:sldId id="278" r:id="rId28"/>
    <p:sldId id="279" r:id="rId29"/>
    <p:sldId id="268" r:id="rId30"/>
    <p:sldId id="259" r:id="rId31"/>
    <p:sldId id="276" r:id="rId32"/>
    <p:sldId id="262" r:id="rId33"/>
    <p:sldId id="256" r:id="rId34"/>
    <p:sldId id="257" r:id="rId35"/>
    <p:sldId id="258"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6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2020-04-12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2020-04-12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2020-04-12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2020-04-12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2020-04-12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2020-04-12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2020-04-12</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986700"/>
            <a:ext cx="9143999" cy="2800767"/>
          </a:xfrm>
          <a:prstGeom prst="rect">
            <a:avLst/>
          </a:prstGeom>
          <a:noFill/>
        </p:spPr>
        <p:txBody>
          <a:bodyPr wrap="square" rtlCol="0">
            <a:spAutoFit/>
          </a:bodyPr>
          <a:lstStyle/>
          <a:p>
            <a:pPr algn="ctr"/>
            <a:r>
              <a:rPr lang="en-CA" sz="8800" b="1" spc="600" dirty="0"/>
              <a:t>PROGRAMMING</a:t>
            </a:r>
          </a:p>
          <a:p>
            <a:pPr algn="ctr"/>
            <a:r>
              <a:rPr lang="en-CA" sz="8800" b="1" spc="600" dirty="0"/>
              <a:t>TOOLBOXES</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Python codes enabling essential operations and transformations on 3D objects</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771153308"/>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(applicable to most time series data,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repository includes a few custom Python codes written to solve training and project-related machine learning projects, mostly focused on image/time series classification and sequence modeling.</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590735"/>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59073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ACHINE</a:t>
            </a:r>
            <a:r>
              <a:rPr lang="en-CA" sz="2400" spc="450" dirty="0">
                <a:latin typeface="Segoe UI" panose="020B0502040204020203" pitchFamily="34" charset="0"/>
                <a:cs typeface="Segoe UI" panose="020B0502040204020203" pitchFamily="34" charset="0"/>
              </a:rPr>
              <a:t> L</a:t>
            </a:r>
            <a:r>
              <a:rPr lang="en-CA" spc="450" dirty="0">
                <a:latin typeface="Segoe UI" panose="020B0502040204020203" pitchFamily="34" charset="0"/>
                <a:cs typeface="Segoe UI" panose="020B0502040204020203" pitchFamily="34" charset="0"/>
              </a:rPr>
              <a:t>EARNING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EPOSITORY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3" name="Table 12">
            <a:extLst>
              <a:ext uri="{FF2B5EF4-FFF2-40B4-BE49-F238E27FC236}">
                <a16:creationId xmlns:a16="http://schemas.microsoft.com/office/drawing/2014/main" id="{57711906-BBBC-444F-8103-8513CB2584C9}"/>
              </a:ext>
            </a:extLst>
          </p:cNvPr>
          <p:cNvGraphicFramePr>
            <a:graphicFrameLocks noGrp="1"/>
          </p:cNvGraphicFramePr>
          <p:nvPr>
            <p:extLst>
              <p:ext uri="{D42A27DB-BD31-4B8C-83A1-F6EECF244321}">
                <p14:modId xmlns:p14="http://schemas.microsoft.com/office/powerpoint/2010/main" val="1706831345"/>
              </p:ext>
            </p:extLst>
          </p:nvPr>
        </p:nvGraphicFramePr>
        <p:xfrm>
          <a:off x="0" y="3184311"/>
          <a:ext cx="9144000" cy="151200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Developed a Recurrent Neural Network (RNN) architecture with a unique bidirectional Long Short Term Memory (LSTM) layer to regress the mapping from joint centers tracking to joint angles.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Uses a deep convolutional neural network (with data augmentation) to address the Cats v Dogs full Kaggle Challenge.</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Uses transfer learning combined with a local deep convolutional neural network (with data augmentation) to enable a 99.9% classification accuracy using images of horses and humans.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ACADEMIC</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INDUSTRY</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3330</Words>
  <Application>Microsoft Office PowerPoint</Application>
  <PresentationFormat>On-screen Show (16:9)</PresentationFormat>
  <Paragraphs>375</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44</cp:revision>
  <dcterms:created xsi:type="dcterms:W3CDTF">2019-04-05T22:57:48Z</dcterms:created>
  <dcterms:modified xsi:type="dcterms:W3CDTF">2020-04-12T20:01:49Z</dcterms:modified>
</cp:coreProperties>
</file>